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60" r:id="rId2"/>
    <p:sldId id="361" r:id="rId3"/>
    <p:sldId id="378" r:id="rId4"/>
    <p:sldId id="362" r:id="rId5"/>
    <p:sldId id="377" r:id="rId6"/>
    <p:sldId id="365" r:id="rId7"/>
    <p:sldId id="376" r:id="rId8"/>
    <p:sldId id="364" r:id="rId9"/>
    <p:sldId id="375" r:id="rId10"/>
    <p:sldId id="366" r:id="rId11"/>
    <p:sldId id="374" r:id="rId12"/>
    <p:sldId id="367" r:id="rId13"/>
    <p:sldId id="373" r:id="rId14"/>
    <p:sldId id="368" r:id="rId15"/>
    <p:sldId id="372" r:id="rId16"/>
    <p:sldId id="369" r:id="rId17"/>
    <p:sldId id="371" r:id="rId18"/>
    <p:sldId id="363" r:id="rId19"/>
    <p:sldId id="370" r:id="rId20"/>
    <p:sldId id="384" r:id="rId21"/>
    <p:sldId id="379" r:id="rId22"/>
    <p:sldId id="385" r:id="rId23"/>
    <p:sldId id="380" r:id="rId24"/>
    <p:sldId id="386" r:id="rId25"/>
    <p:sldId id="381" r:id="rId26"/>
    <p:sldId id="387" r:id="rId27"/>
    <p:sldId id="382" r:id="rId28"/>
    <p:sldId id="392" r:id="rId29"/>
    <p:sldId id="383" r:id="rId30"/>
    <p:sldId id="393" r:id="rId31"/>
    <p:sldId id="391" r:id="rId32"/>
    <p:sldId id="389" r:id="rId33"/>
    <p:sldId id="388" r:id="rId34"/>
    <p:sldId id="394" r:id="rId3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5" autoAdjust="0"/>
    <p:restoredTop sz="94717" autoAdjust="0"/>
  </p:normalViewPr>
  <p:slideViewPr>
    <p:cSldViewPr>
      <p:cViewPr varScale="1">
        <p:scale>
          <a:sx n="115" d="100"/>
          <a:sy n="115" d="100"/>
        </p:scale>
        <p:origin x="4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BD37-632D-4A3A-B95F-AA7E0FAFD5C4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F85A-AA47-442E-84AC-0388CDEBF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90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400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37545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Азбука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юного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россиянина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52" y="4209161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http://zanimatika.narod.ru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 smtClean="0"/>
              <a:t>http</a:t>
            </a:r>
            <a:r>
              <a:rPr lang="en-US" dirty="0"/>
              <a:t>://licey19.ru/index.php?catid</a:t>
            </a:r>
          </a:p>
          <a:p>
            <a:r>
              <a:rPr lang="en-US" dirty="0"/>
              <a:t>http://swellsait.narod.ru/dar/dar-2.htm</a:t>
            </a:r>
          </a:p>
          <a:p>
            <a:r>
              <a:rPr lang="en-US" dirty="0"/>
              <a:t>http://www.marinagerasimova.ru/scrodina009.html</a:t>
            </a:r>
          </a:p>
          <a:p>
            <a:r>
              <a:rPr lang="en-US" dirty="0"/>
              <a:t>http://forum.saechka.ru/index.php?showtopic=6502</a:t>
            </a:r>
          </a:p>
          <a:p>
            <a:r>
              <a:rPr lang="en-US" dirty="0"/>
              <a:t>http://www.1-kvazar.ru/u_gzhel.htm</a:t>
            </a:r>
          </a:p>
          <a:p>
            <a:r>
              <a:rPr lang="en-US" dirty="0"/>
              <a:t>http://www.rusizn.ru/leg17_3.html</a:t>
            </a:r>
          </a:p>
          <a:p>
            <a:r>
              <a:rPr lang="en-US" dirty="0"/>
              <a:t>http://</a:t>
            </a:r>
            <a:r>
              <a:rPr lang="en-US" dirty="0" smtClean="0"/>
              <a:t>lukoshko.net/story/tri-bogatyrya-prodolzhenie.htm</a:t>
            </a:r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907160" y="459904"/>
            <a:ext cx="5063454" cy="3769568"/>
            <a:chOff x="3907160" y="459904"/>
            <a:chExt cx="5063454" cy="37695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907160" y="4599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059560" y="6123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11960" y="7647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381" y="980728"/>
              <a:ext cx="4593233" cy="3248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77668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7278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8468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93968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32045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4393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53962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8401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483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5741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982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0290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3000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1108" y="-1143000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37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7620" y="-69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1826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839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9027" y="-103837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1253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0929" y="-1240657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7312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21262" r="21172" b="17313"/>
          <a:stretch/>
        </p:blipFill>
        <p:spPr>
          <a:xfrm>
            <a:off x="107505" y="548682"/>
            <a:ext cx="8856984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7475" r="6950" b="10626"/>
          <a:stretch/>
        </p:blipFill>
        <p:spPr>
          <a:xfrm rot="16200000">
            <a:off x="892668" y="1172057"/>
            <a:ext cx="6782602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37545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Азбука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юного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россиянина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52" y="4209161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http://zanimatika.narod.ru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 smtClean="0"/>
              <a:t>http</a:t>
            </a:r>
            <a:r>
              <a:rPr lang="en-US" dirty="0"/>
              <a:t>://licey19.ru/index.php?catid</a:t>
            </a:r>
          </a:p>
          <a:p>
            <a:r>
              <a:rPr lang="en-US" dirty="0"/>
              <a:t>http://swellsait.narod.ru/dar/dar-2.htm</a:t>
            </a:r>
          </a:p>
          <a:p>
            <a:r>
              <a:rPr lang="en-US" dirty="0"/>
              <a:t>http://www.marinagerasimova.ru/scrodina009.html</a:t>
            </a:r>
          </a:p>
          <a:p>
            <a:r>
              <a:rPr lang="en-US" dirty="0"/>
              <a:t>http://forum.saechka.ru/index.php?showtopic=6502</a:t>
            </a:r>
          </a:p>
          <a:p>
            <a:r>
              <a:rPr lang="en-US" dirty="0"/>
              <a:t>http://www.1-kvazar.ru/u_gzhel.htm</a:t>
            </a:r>
          </a:p>
          <a:p>
            <a:r>
              <a:rPr lang="en-US" dirty="0"/>
              <a:t>http://www.rusizn.ru/leg17_3.html</a:t>
            </a:r>
          </a:p>
          <a:p>
            <a:r>
              <a:rPr lang="en-US" dirty="0"/>
              <a:t>http://</a:t>
            </a:r>
            <a:r>
              <a:rPr lang="en-US" dirty="0" smtClean="0"/>
              <a:t>lukoshko.net/story/tri-bogatyrya-prodolzhenie.htm</a:t>
            </a:r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907160" y="459904"/>
            <a:ext cx="5063454" cy="3769568"/>
            <a:chOff x="3907160" y="459904"/>
            <a:chExt cx="5063454" cy="37695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907160" y="4599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059560" y="6123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11960" y="764704"/>
              <a:ext cx="4635612" cy="3312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381" y="980728"/>
              <a:ext cx="4593233" cy="3248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33594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277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3866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60356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9326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73"/>
            <a:ext cx="9144000" cy="6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6223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2824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1326</TotalTime>
  <Words>56</Words>
  <Application>Microsoft Office PowerPoint</Application>
  <PresentationFormat>Экран (4:3)</PresentationFormat>
  <Paragraphs>22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Calibri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Lara</cp:lastModifiedBy>
  <cp:revision>148</cp:revision>
  <dcterms:created xsi:type="dcterms:W3CDTF">2014-03-20T16:23:48Z</dcterms:created>
  <dcterms:modified xsi:type="dcterms:W3CDTF">2020-10-06T02:53:27Z</dcterms:modified>
</cp:coreProperties>
</file>