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398" r:id="rId3"/>
    <p:sldId id="394" r:id="rId4"/>
    <p:sldId id="400" r:id="rId5"/>
    <p:sldId id="399" r:id="rId6"/>
    <p:sldId id="395" r:id="rId7"/>
    <p:sldId id="339" r:id="rId8"/>
    <p:sldId id="346" r:id="rId9"/>
    <p:sldId id="353" r:id="rId10"/>
    <p:sldId id="308" r:id="rId11"/>
    <p:sldId id="309" r:id="rId12"/>
    <p:sldId id="301" r:id="rId13"/>
    <p:sldId id="310" r:id="rId14"/>
    <p:sldId id="356" r:id="rId15"/>
    <p:sldId id="320" r:id="rId16"/>
    <p:sldId id="396" r:id="rId17"/>
    <p:sldId id="350" r:id="rId18"/>
    <p:sldId id="397" r:id="rId19"/>
    <p:sldId id="321" r:id="rId20"/>
    <p:sldId id="331" r:id="rId21"/>
    <p:sldId id="357" r:id="rId22"/>
    <p:sldId id="291" r:id="rId23"/>
    <p:sldId id="349" r:id="rId24"/>
    <p:sldId id="359" r:id="rId25"/>
    <p:sldId id="347" r:id="rId2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5" autoAdjust="0"/>
    <p:restoredTop sz="94717" autoAdjust="0"/>
  </p:normalViewPr>
  <p:slideViewPr>
    <p:cSldViewPr>
      <p:cViewPr varScale="1">
        <p:scale>
          <a:sx n="115" d="100"/>
          <a:sy n="115" d="100"/>
        </p:scale>
        <p:origin x="4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7BD37-632D-4A3A-B95F-AA7E0FAFD5C4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F85A-AA47-442E-84AC-0388CDEBF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901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8F85A-AA47-442E-84AC-0388CDEBF6A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8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8DD98B5-75F4-4645-A956-BC4108D394FB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400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35375" y="836613"/>
            <a:ext cx="4895850" cy="309721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Оригами, оригами…</a:t>
            </a:r>
            <a:br>
              <a:rPr kumimoji="0" lang="ru-RU" sz="48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8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Это делаем мы сами!</a:t>
            </a:r>
            <a:endParaRPr kumimoji="0" lang="ru-RU" sz="48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8596" y="4292600"/>
            <a:ext cx="8404254" cy="17526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Фоторепортаж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 юных мастерах и мастерицах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школы № 39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6" descr="origa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81075"/>
            <a:ext cx="2949761" cy="2519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4915954">
            <a:off x="-202355" y="1166412"/>
            <a:ext cx="5816470" cy="44242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работы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 rot="5400000">
            <a:off x="3860149" y="1374367"/>
            <a:ext cx="6000792" cy="3823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578417" y="285752"/>
            <a:ext cx="8065549" cy="6000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899592" y="221868"/>
            <a:ext cx="7526070" cy="6414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боты 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9375" t="9952" r="11718" b="11458"/>
          <a:stretch>
            <a:fillRect/>
          </a:stretch>
        </p:blipFill>
        <p:spPr>
          <a:xfrm rot="5400000">
            <a:off x="3180917" y="1100746"/>
            <a:ext cx="6442445" cy="4812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работы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8435"/>
          <a:stretch>
            <a:fillRect/>
          </a:stretch>
        </p:blipFill>
        <p:spPr>
          <a:xfrm rot="6176326">
            <a:off x="-73947" y="2362894"/>
            <a:ext cx="4578763" cy="298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57.JPG"/>
          <p:cNvPicPr>
            <a:picLocks noChangeAspect="1"/>
          </p:cNvPicPr>
          <p:nvPr/>
        </p:nvPicPr>
        <p:blipFill>
          <a:blip r:embed="rId2" cstate="print"/>
          <a:srcRect l="11028" t="10426" r="7159" b="4861"/>
          <a:stretch>
            <a:fillRect/>
          </a:stretch>
        </p:blipFill>
        <p:spPr>
          <a:xfrm rot="3368148">
            <a:off x="3960373" y="1035946"/>
            <a:ext cx="5844545" cy="4538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0758.JPG"/>
          <p:cNvPicPr>
            <a:picLocks noChangeAspect="1"/>
          </p:cNvPicPr>
          <p:nvPr/>
        </p:nvPicPr>
        <p:blipFill>
          <a:blip r:embed="rId3" cstate="print"/>
          <a:srcRect l="10188" t="11169" r="13151" b="13156"/>
          <a:stretch>
            <a:fillRect/>
          </a:stretch>
        </p:blipFill>
        <p:spPr>
          <a:xfrm rot="3378572">
            <a:off x="-127702" y="1084169"/>
            <a:ext cx="5823149" cy="431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85728"/>
            <a:ext cx="590899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Поздравления-оригами</a:t>
            </a:r>
          </a:p>
          <a:p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Друзьям </a:t>
            </a:r>
          </a:p>
          <a:p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знакомым, </a:t>
            </a:r>
          </a:p>
          <a:p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Папе и маме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работы 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5400000">
            <a:off x="3758910" y="2153858"/>
            <a:ext cx="5255267" cy="348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2751" r="5201" b="5900"/>
          <a:stretch/>
        </p:blipFill>
        <p:spPr>
          <a:xfrm rot="5400000">
            <a:off x="1151620" y="1232756"/>
            <a:ext cx="4464496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работы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6641" t="15787" r="13470" b="12733"/>
          <a:stretch>
            <a:fillRect/>
          </a:stretch>
        </p:blipFill>
        <p:spPr>
          <a:xfrm rot="4500000">
            <a:off x="4396826" y="700449"/>
            <a:ext cx="5258301" cy="3528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3211781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7.JPG"/>
          <p:cNvPicPr>
            <a:picLocks noChangeAspect="1"/>
          </p:cNvPicPr>
          <p:nvPr/>
        </p:nvPicPr>
        <p:blipFill>
          <a:blip r:embed="rId2" cstate="print"/>
          <a:srcRect l="2896" t="4303" r="7388" b="5629"/>
          <a:stretch>
            <a:fillRect/>
          </a:stretch>
        </p:blipFill>
        <p:spPr>
          <a:xfrm rot="5400000">
            <a:off x="-339994" y="1411508"/>
            <a:ext cx="5643604" cy="424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работы 080.jpg"/>
          <p:cNvPicPr>
            <a:picLocks noGrp="1" noChangeAspect="1"/>
          </p:cNvPicPr>
          <p:nvPr isPhoto="1"/>
        </p:nvPicPr>
        <p:blipFill>
          <a:blip r:embed="rId3" cstate="print">
            <a:lum contrast="10000"/>
          </a:blip>
          <a:srcRect l="8593" t="11458" r="31250" b="17708"/>
          <a:stretch>
            <a:fillRect/>
          </a:stretch>
        </p:blipFill>
        <p:spPr>
          <a:xfrm rot="16200000">
            <a:off x="5226075" y="2918941"/>
            <a:ext cx="3432443" cy="358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8000" r="6298" b="6951"/>
          <a:stretch/>
        </p:blipFill>
        <p:spPr>
          <a:xfrm>
            <a:off x="683567" y="548680"/>
            <a:ext cx="7776865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4579335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работы 077.jpg"/>
          <p:cNvPicPr>
            <a:picLocks noGrp="1" noChangeAspect="1"/>
          </p:cNvPicPr>
          <p:nvPr isPhoto="1"/>
        </p:nvPicPr>
        <p:blipFill>
          <a:blip r:embed="rId3" cstate="print">
            <a:lum bright="10000" contrast="20000"/>
          </a:blip>
          <a:srcRect l="10937" t="18750" r="10937" b="9375"/>
          <a:stretch>
            <a:fillRect/>
          </a:stretch>
        </p:blipFill>
        <p:spPr>
          <a:xfrm>
            <a:off x="428596" y="2571744"/>
            <a:ext cx="5487267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работы 06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/>
          <a:stretch>
            <a:fillRect/>
          </a:stretch>
        </p:blipFill>
        <p:spPr>
          <a:xfrm>
            <a:off x="3643306" y="214290"/>
            <a:ext cx="449038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Группа 11"/>
          <p:cNvGrpSpPr/>
          <p:nvPr/>
        </p:nvGrpSpPr>
        <p:grpSpPr>
          <a:xfrm>
            <a:off x="6929454" y="357166"/>
            <a:ext cx="745589" cy="2857520"/>
            <a:chOff x="6500826" y="857233"/>
            <a:chExt cx="1285884" cy="4786345"/>
          </a:xfrm>
        </p:grpSpPr>
        <p:pic>
          <p:nvPicPr>
            <p:cNvPr id="4" name="Рисунок 3" descr="zvezd137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6786578" y="857233"/>
              <a:ext cx="803917" cy="714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Овал 4"/>
            <p:cNvSpPr/>
            <p:nvPr/>
          </p:nvSpPr>
          <p:spPr>
            <a:xfrm>
              <a:off x="6786578" y="2714620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000892" y="3214686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7500958" y="3500438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6858016" y="4500570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7572396" y="4857760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6500826" y="5429264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7072330" y="2000240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 descr="работы 076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rcRect l="49219" t="10417" r="12500" b="14583"/>
          <a:stretch>
            <a:fillRect/>
          </a:stretch>
        </p:blipFill>
        <p:spPr>
          <a:xfrm rot="900000">
            <a:off x="6451596" y="3408965"/>
            <a:ext cx="2191594" cy="322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4300" r="12201" b="5900"/>
          <a:stretch/>
        </p:blipFill>
        <p:spPr>
          <a:xfrm rot="16200000">
            <a:off x="1441547" y="-785363"/>
            <a:ext cx="6260906" cy="8496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900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0937" t="17708" r="59375" b="11458"/>
          <a:stretch>
            <a:fillRect/>
          </a:stretch>
        </p:blipFill>
        <p:spPr>
          <a:xfrm>
            <a:off x="785786" y="-511346"/>
            <a:ext cx="3571900" cy="6391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 descr="работы 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1184" t="17708" r="33000" b="11458"/>
          <a:stretch>
            <a:fillRect/>
          </a:stretch>
        </p:blipFill>
        <p:spPr>
          <a:xfrm>
            <a:off x="4714877" y="-584711"/>
            <a:ext cx="3477818" cy="7156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36715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Великой 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Победе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посвящаем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20160321_224405.jpg"/>
          <p:cNvPicPr>
            <a:picLocks noChangeAspect="1"/>
          </p:cNvPicPr>
          <p:nvPr/>
        </p:nvPicPr>
        <p:blipFill>
          <a:blip r:embed="rId2" cstate="print">
            <a:lum bright="30000" contrast="30000"/>
          </a:blip>
          <a:srcRect l="4167" r="11666"/>
          <a:stretch>
            <a:fillRect/>
          </a:stretch>
        </p:blipFill>
        <p:spPr>
          <a:xfrm rot="5400000">
            <a:off x="3323735" y="1033927"/>
            <a:ext cx="6143670" cy="464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357158" y="571480"/>
            <a:ext cx="6834562" cy="58696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работы 073.jpg"/>
          <p:cNvPicPr>
            <a:picLocks noGrp="1" noChangeAspect="1"/>
          </p:cNvPicPr>
          <p:nvPr isPhoto="1"/>
        </p:nvPicPr>
        <p:blipFill>
          <a:blip r:embed="rId3" cstate="print">
            <a:lum bright="10000"/>
          </a:blip>
          <a:srcRect l="45312" t="15625" r="5468" b="17708"/>
          <a:stretch>
            <a:fillRect/>
          </a:stretch>
        </p:blipFill>
        <p:spPr>
          <a:xfrm>
            <a:off x="6641470" y="285728"/>
            <a:ext cx="225029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214289"/>
            <a:ext cx="8429685" cy="6322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321_224028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 l="3906" r="14843"/>
          <a:stretch>
            <a:fillRect/>
          </a:stretch>
        </p:blipFill>
        <p:spPr>
          <a:xfrm flipH="1" flipV="1">
            <a:off x="571472" y="422004"/>
            <a:ext cx="8072494" cy="596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35375" y="836613"/>
            <a:ext cx="4895850" cy="309721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Оригами, оригами…</a:t>
            </a:r>
            <a:br>
              <a:rPr kumimoji="0" lang="ru-RU" sz="48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8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Это делаем мы сами!</a:t>
            </a:r>
            <a:endParaRPr kumimoji="0" lang="ru-RU" sz="48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14414" y="4143380"/>
            <a:ext cx="7618436" cy="190182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Фоторепортаж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 юных мастерах и мастерицах школы № 39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6" descr="origa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81075"/>
            <a:ext cx="2949761" cy="25193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300" r="7904" b="12201"/>
          <a:stretch/>
        </p:blipFill>
        <p:spPr>
          <a:xfrm>
            <a:off x="323527" y="260648"/>
            <a:ext cx="8394075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29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60416_145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7" y="404664"/>
            <a:ext cx="8549556" cy="6007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3504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61223_191422.jpg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28596" y="214290"/>
            <a:ext cx="8471530" cy="6299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8271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4300" r="9050" b="9051"/>
          <a:stretch/>
        </p:blipFill>
        <p:spPr>
          <a:xfrm>
            <a:off x="323528" y="260648"/>
            <a:ext cx="8534428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627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01090" cy="5786478"/>
          </a:xfrm>
        </p:spPr>
        <p:txBody>
          <a:bodyPr>
            <a:noAutofit/>
          </a:bodyPr>
          <a:lstStyle/>
          <a:p>
            <a: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Здесь не нужны волшебники и маги, </a:t>
            </a:r>
            <a:b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Здесь нечего особенно мудрить, </a:t>
            </a:r>
            <a:b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А нужно просто  взять  </a:t>
            </a:r>
            <a:b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Листок  бумаги </a:t>
            </a:r>
            <a:b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И постараться </a:t>
            </a:r>
            <a:b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r>
              <a:rPr lang="ru-RU" sz="3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Что-нибудь сложить.    </a:t>
            </a: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                          </a:t>
            </a:r>
            <a:b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/>
            </a:r>
            <a:b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/>
            </a:r>
            <a:b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/>
            </a:r>
            <a:b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</a:br>
            <a:endParaRPr lang="ru-RU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haroni" pitchFamily="2" charset="-79"/>
            </a:endParaRPr>
          </a:p>
        </p:txBody>
      </p:sp>
      <p:pic>
        <p:nvPicPr>
          <p:cNvPr id="5" name="Рисунок 4" descr="работы 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5400000">
            <a:off x="4672246" y="2483641"/>
            <a:ext cx="4509205" cy="3701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82.jpg"/>
          <p:cNvPicPr>
            <a:picLocks noChangeAspect="1"/>
          </p:cNvPicPr>
          <p:nvPr/>
        </p:nvPicPr>
        <p:blipFill>
          <a:blip r:embed="rId2" cstate="print"/>
          <a:srcRect l="12689" r="14803"/>
          <a:stretch>
            <a:fillRect/>
          </a:stretch>
        </p:blipFill>
        <p:spPr>
          <a:xfrm>
            <a:off x="357158" y="285728"/>
            <a:ext cx="5715040" cy="5911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работы 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 rot="6270083">
            <a:off x="4977313" y="2498085"/>
            <a:ext cx="4394150" cy="3071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52.JPG"/>
          <p:cNvPicPr>
            <a:picLocks noChangeAspect="1"/>
          </p:cNvPicPr>
          <p:nvPr/>
        </p:nvPicPr>
        <p:blipFill>
          <a:blip r:embed="rId2" cstate="print"/>
          <a:srcRect t="4478" r="2612" b="7463"/>
          <a:stretch>
            <a:fillRect/>
          </a:stretch>
        </p:blipFill>
        <p:spPr>
          <a:xfrm rot="5400000">
            <a:off x="-642975" y="1357299"/>
            <a:ext cx="6215108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работы 088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17968" t="16666" r="14844" b="15625"/>
          <a:stretch>
            <a:fillRect/>
          </a:stretch>
        </p:blipFill>
        <p:spPr>
          <a:xfrm rot="5400000">
            <a:off x="4481717" y="856541"/>
            <a:ext cx="4090120" cy="30913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работы 084.jpg"/>
          <p:cNvPicPr>
            <a:picLocks noChangeAspect="1"/>
          </p:cNvPicPr>
          <p:nvPr/>
        </p:nvPicPr>
        <p:blipFill>
          <a:blip r:embed="rId4" cstate="print"/>
          <a:srcRect l="43517" t="13230" r="17421" b="30520"/>
          <a:stretch>
            <a:fillRect/>
          </a:stretch>
        </p:blipFill>
        <p:spPr>
          <a:xfrm>
            <a:off x="6286512" y="3769045"/>
            <a:ext cx="2595581" cy="280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1325</TotalTime>
  <Words>45</Words>
  <Application>Microsoft Office PowerPoint</Application>
  <PresentationFormat>Экран (4:3)</PresentationFormat>
  <Paragraphs>16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Aharoni</vt:lpstr>
      <vt:lpstr>Calibri</vt:lpstr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Здесь не нужны волшебники и маги,  Здесь нечего особенно мудрить,  А нужно просто  взять   Листок  бумаги  И постараться  Что-нибудь сложить.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Admin</dc:creator>
  <cp:lastModifiedBy>Lara</cp:lastModifiedBy>
  <cp:revision>148</cp:revision>
  <dcterms:created xsi:type="dcterms:W3CDTF">2014-03-20T16:23:48Z</dcterms:created>
  <dcterms:modified xsi:type="dcterms:W3CDTF">2020-10-06T02:54:51Z</dcterms:modified>
</cp:coreProperties>
</file>