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9" r:id="rId20"/>
    <p:sldId id="280" r:id="rId21"/>
    <p:sldId id="281" r:id="rId22"/>
    <p:sldId id="283" r:id="rId23"/>
    <p:sldId id="284" r:id="rId24"/>
    <p:sldId id="286" r:id="rId25"/>
    <p:sldId id="287" r:id="rId2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A2F217E-C51A-4461-8A43-E28BB79C5FF0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BBBAA57-BADB-4A11-A34D-9436D2209A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500042"/>
            <a:ext cx="8458200" cy="1222375"/>
          </a:xfrm>
        </p:spPr>
        <p:txBody>
          <a:bodyPr>
            <a:noAutofit/>
          </a:bodyPr>
          <a:lstStyle/>
          <a:p>
            <a:r>
              <a:rPr lang="ru-RU" sz="7200" dirty="0" smtClean="0"/>
              <a:t>Оригами. </a:t>
            </a:r>
            <a:br>
              <a:rPr lang="ru-RU" sz="7200" dirty="0" smtClean="0"/>
            </a:br>
            <a:r>
              <a:rPr lang="ru-RU" sz="7200" dirty="0" smtClean="0"/>
              <a:t>Картины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429264"/>
            <a:ext cx="8458200" cy="9144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Работы </a:t>
            </a:r>
            <a:r>
              <a:rPr lang="ru-RU" sz="2800" b="1" dirty="0" err="1" smtClean="0"/>
              <a:t>ребят-оригамистов</a:t>
            </a:r>
            <a:r>
              <a:rPr lang="ru-RU" sz="2800" b="1" dirty="0" smtClean="0"/>
              <a:t>,</a:t>
            </a:r>
          </a:p>
          <a:p>
            <a:r>
              <a:rPr lang="ru-RU" sz="2800" b="1" dirty="0" smtClean="0"/>
              <a:t>которыми украшены</a:t>
            </a:r>
          </a:p>
          <a:p>
            <a:r>
              <a:rPr lang="ru-RU" sz="2800" b="1" dirty="0" smtClean="0"/>
              <a:t>коридоры и холлы </a:t>
            </a:r>
          </a:p>
          <a:p>
            <a:r>
              <a:rPr lang="ru-RU" sz="2800" b="1" dirty="0" smtClean="0"/>
              <a:t>школы-интерната № 39</a:t>
            </a:r>
            <a:endParaRPr lang="ru-RU" sz="2800" b="1" dirty="0"/>
          </a:p>
        </p:txBody>
      </p:sp>
      <p:pic>
        <p:nvPicPr>
          <p:cNvPr id="4" name="Рисунок 3" descr="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389" r="1389" b="4166"/>
          <a:stretch>
            <a:fillRect/>
          </a:stretch>
        </p:blipFill>
        <p:spPr>
          <a:xfrm>
            <a:off x="5126421" y="357166"/>
            <a:ext cx="3641798" cy="478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321_2244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66950" y="0"/>
            <a:ext cx="4608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416_1435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71663" y="0"/>
            <a:ext cx="5400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416_1435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3275" y="0"/>
            <a:ext cx="4995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416_1435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25425"/>
            <a:ext cx="9144000" cy="64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416_145311.jpg"/>
          <p:cNvPicPr>
            <a:picLocks noGrp="1" noChangeAspect="1"/>
          </p:cNvPicPr>
          <p:nvPr isPhoto="1"/>
        </p:nvPicPr>
        <p:blipFill>
          <a:blip r:embed="rId2">
            <a:lum bright="10000" contrast="10000"/>
          </a:blip>
          <a:srcRect l="17187" t="16146" r="21875" b="14843"/>
          <a:stretch>
            <a:fillRect/>
          </a:stretch>
        </p:blipFill>
        <p:spPr>
          <a:xfrm>
            <a:off x="214281" y="214290"/>
            <a:ext cx="8726219" cy="5929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416_1453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4163"/>
            <a:ext cx="9144000" cy="628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416_1454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1223_1914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575"/>
            <a:ext cx="9144000" cy="679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411_145015.jpg"/>
          <p:cNvPicPr>
            <a:picLocks noGrp="1" noChangeAspect="1"/>
          </p:cNvPicPr>
          <p:nvPr isPhoto="1"/>
        </p:nvPicPr>
        <p:blipFill>
          <a:blip r:embed="rId2" cstate="print">
            <a:lum bright="10000" contrast="10000"/>
          </a:blip>
          <a:srcRect l="11719" t="8854" r="20312" b="6510"/>
          <a:stretch>
            <a:fillRect/>
          </a:stretch>
        </p:blipFill>
        <p:spPr>
          <a:xfrm rot="5400000">
            <a:off x="1014989" y="657784"/>
            <a:ext cx="7097615" cy="5302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1_184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1718" t="12500" r="9375" b="7291"/>
          <a:stretch>
            <a:fillRect/>
          </a:stretch>
        </p:blipFill>
        <p:spPr>
          <a:xfrm>
            <a:off x="1" y="-20511"/>
            <a:ext cx="9022462" cy="687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3.jpg"/>
          <p:cNvPicPr>
            <a:picLocks noGrp="1" noChangeAspect="1"/>
          </p:cNvPicPr>
          <p:nvPr isPhoto="1"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53975"/>
            <a:ext cx="9144000" cy="67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1_1843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5625" t="16666" r="9375" b="8333"/>
          <a:stretch>
            <a:fillRect/>
          </a:stretch>
        </p:blipFill>
        <p:spPr>
          <a:xfrm>
            <a:off x="357158" y="428603"/>
            <a:ext cx="8143932" cy="610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1_1843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1111" t="11458" r="15278" b="15625"/>
          <a:stretch>
            <a:fillRect/>
          </a:stretch>
        </p:blipFill>
        <p:spPr>
          <a:xfrm rot="16200000">
            <a:off x="1335348" y="-835339"/>
            <a:ext cx="6544741" cy="864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1_1843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9722" t="11458" r="13889" b="10416"/>
          <a:stretch>
            <a:fillRect/>
          </a:stretch>
        </p:blipFill>
        <p:spPr>
          <a:xfrm rot="16200000">
            <a:off x="1428754" y="-857306"/>
            <a:ext cx="6286544" cy="857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1_1843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1110" t="9375" r="8334" b="10416"/>
          <a:stretch>
            <a:fillRect/>
          </a:stretch>
        </p:blipFill>
        <p:spPr>
          <a:xfrm rot="16200000">
            <a:off x="1442180" y="-584981"/>
            <a:ext cx="6188201" cy="8215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1_184424.jpg"/>
          <p:cNvPicPr>
            <a:picLocks noGrp="1" noChangeAspect="1"/>
          </p:cNvPicPr>
          <p:nvPr isPhoto="1"/>
        </p:nvPicPr>
        <p:blipFill>
          <a:blip r:embed="rId2" cstate="print">
            <a:lum bright="10000"/>
          </a:blip>
          <a:srcRect l="9722" t="10417" r="8333" b="5208"/>
          <a:stretch>
            <a:fillRect/>
          </a:stretch>
        </p:blipFill>
        <p:spPr>
          <a:xfrm rot="16200000">
            <a:off x="1341549" y="-984416"/>
            <a:ext cx="6429420" cy="8826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211_1844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8333" t="9375" r="12501" b="6249"/>
          <a:stretch>
            <a:fillRect/>
          </a:stretch>
        </p:blipFill>
        <p:spPr>
          <a:xfrm rot="16200000">
            <a:off x="1582883" y="-1154312"/>
            <a:ext cx="6500858" cy="9238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8025" y="0"/>
            <a:ext cx="5187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43100" y="0"/>
            <a:ext cx="5257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5563"/>
            <a:ext cx="9144000" cy="6745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0800"/>
            <a:ext cx="9144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316_1435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1688" y="0"/>
            <a:ext cx="5000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321_2240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9063"/>
            <a:ext cx="9144000" cy="66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321_2240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</TotalTime>
  <Words>13</Words>
  <Application>Microsoft Office PowerPoint</Application>
  <PresentationFormat>Экран (4:3)</PresentationFormat>
  <Paragraphs>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Оригами.  Картины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Оригами.  Картины</dc:title>
  <dc:creator>1</dc:creator>
  <cp:lastModifiedBy>1</cp:lastModifiedBy>
  <cp:revision>4</cp:revision>
  <dcterms:created xsi:type="dcterms:W3CDTF">2020-10-07T10:03:22Z</dcterms:created>
  <dcterms:modified xsi:type="dcterms:W3CDTF">2020-10-07T10:23:15Z</dcterms:modified>
</cp:coreProperties>
</file>