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320" r:id="rId2"/>
    <p:sldId id="334" r:id="rId3"/>
    <p:sldId id="332" r:id="rId4"/>
    <p:sldId id="363" r:id="rId5"/>
    <p:sldId id="343" r:id="rId6"/>
    <p:sldId id="339" r:id="rId7"/>
    <p:sldId id="293" r:id="rId8"/>
    <p:sldId id="308" r:id="rId9"/>
    <p:sldId id="318" r:id="rId10"/>
    <p:sldId id="319" r:id="rId11"/>
    <p:sldId id="294" r:id="rId12"/>
    <p:sldId id="327" r:id="rId13"/>
    <p:sldId id="321" r:id="rId14"/>
    <p:sldId id="331" r:id="rId15"/>
    <p:sldId id="364" r:id="rId16"/>
    <p:sldId id="365" r:id="rId17"/>
    <p:sldId id="366" r:id="rId18"/>
    <p:sldId id="368" r:id="rId19"/>
    <p:sldId id="344" r:id="rId20"/>
    <p:sldId id="367" r:id="rId2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2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26" autoAdjust="0"/>
    <p:restoredTop sz="94717" autoAdjust="0"/>
  </p:normalViewPr>
  <p:slideViewPr>
    <p:cSldViewPr>
      <p:cViewPr varScale="1">
        <p:scale>
          <a:sx n="72" d="100"/>
          <a:sy n="72" d="100"/>
        </p:scale>
        <p:origin x="-10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7BD37-632D-4A3A-B95F-AA7E0FAFD5C4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F85A-AA47-442E-84AC-0388CDEBF6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8F85A-AA47-442E-84AC-0388CDEBF6A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8DD98B5-75F4-4645-A956-BC4108D394FB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3A9915-D99D-47BF-B2E2-A6229E1F69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strips dir="ru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500042"/>
            <a:ext cx="82861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Поздравления-оригами</a:t>
            </a:r>
          </a:p>
          <a:p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Друзьям и знакомым, </a:t>
            </a:r>
          </a:p>
          <a:p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Папе и маме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работы 070.jpg"/>
          <p:cNvPicPr>
            <a:picLocks noChangeAspect="1"/>
          </p:cNvPicPr>
          <p:nvPr/>
        </p:nvPicPr>
        <p:blipFill>
          <a:blip r:embed="rId2" cstate="print"/>
          <a:srcRect t="4166" r="11718" b="8333"/>
          <a:stretch>
            <a:fillRect/>
          </a:stretch>
        </p:blipFill>
        <p:spPr>
          <a:xfrm>
            <a:off x="4429124" y="3143248"/>
            <a:ext cx="4319433" cy="321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5625" t="38387" r="58654" b="25259"/>
          <a:stretch>
            <a:fillRect/>
          </a:stretch>
        </p:blipFill>
        <p:spPr>
          <a:xfrm>
            <a:off x="357158" y="428603"/>
            <a:ext cx="4357718" cy="49292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работы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4687" t="29167" r="55469" b="15625"/>
          <a:stretch>
            <a:fillRect/>
          </a:stretch>
        </p:blipFill>
        <p:spPr>
          <a:xfrm>
            <a:off x="4500530" y="1428736"/>
            <a:ext cx="4437243" cy="4825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боты 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3128205">
            <a:off x="1248207" y="579383"/>
            <a:ext cx="6949562" cy="5838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5468" b="20833"/>
          <a:stretch>
            <a:fillRect/>
          </a:stretch>
        </p:blipFill>
        <p:spPr>
          <a:xfrm>
            <a:off x="285752" y="285728"/>
            <a:ext cx="8643966" cy="5429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>
            <a:off x="714348" y="357166"/>
            <a:ext cx="7858180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Группа 11"/>
          <p:cNvGrpSpPr/>
          <p:nvPr/>
        </p:nvGrpSpPr>
        <p:grpSpPr>
          <a:xfrm>
            <a:off x="6500826" y="857233"/>
            <a:ext cx="1285884" cy="4786345"/>
            <a:chOff x="6500826" y="857233"/>
            <a:chExt cx="1285884" cy="4786345"/>
          </a:xfrm>
        </p:grpSpPr>
        <p:pic>
          <p:nvPicPr>
            <p:cNvPr id="4" name="Рисунок 3" descr="zvezd137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786578" y="857233"/>
              <a:ext cx="803917" cy="7143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Овал 4"/>
            <p:cNvSpPr/>
            <p:nvPr/>
          </p:nvSpPr>
          <p:spPr>
            <a:xfrm>
              <a:off x="6786578" y="271462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000892" y="3214686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7500958" y="3500438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858016" y="450057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7572396" y="485776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500826" y="5429264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072330" y="2000240"/>
              <a:ext cx="214314" cy="214314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0937" t="17708" r="59375" b="11458"/>
          <a:stretch>
            <a:fillRect/>
          </a:stretch>
        </p:blipFill>
        <p:spPr>
          <a:xfrm>
            <a:off x="785786" y="-511346"/>
            <a:ext cx="3571900" cy="6391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 descr="работы 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1184" t="17708" r="33000" b="11458"/>
          <a:stretch>
            <a:fillRect/>
          </a:stretch>
        </p:blipFill>
        <p:spPr>
          <a:xfrm>
            <a:off x="4714877" y="-584711"/>
            <a:ext cx="3477818" cy="715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23_191555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t="9804" r="22353"/>
          <a:stretch>
            <a:fillRect/>
          </a:stretch>
        </p:blipFill>
        <p:spPr>
          <a:xfrm rot="5400000">
            <a:off x="1164718" y="1192680"/>
            <a:ext cx="6457374" cy="450059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0304.JPG"/>
          <p:cNvPicPr>
            <a:picLocks noChangeAspect="1"/>
          </p:cNvPicPr>
          <p:nvPr/>
        </p:nvPicPr>
        <p:blipFill>
          <a:blip r:embed="rId2" cstate="print"/>
          <a:srcRect l="50781" t="17708" r="10156" b="7291"/>
          <a:stretch>
            <a:fillRect/>
          </a:stretch>
        </p:blipFill>
        <p:spPr>
          <a:xfrm rot="16200000">
            <a:off x="4572000" y="2214554"/>
            <a:ext cx="3571900" cy="5143536"/>
          </a:xfrm>
          <a:prstGeom prst="rect">
            <a:avLst/>
          </a:prstGeom>
        </p:spPr>
      </p:pic>
      <p:pic>
        <p:nvPicPr>
          <p:cNvPr id="4" name="Рисунок 3" descr="DSCN0304.JPG"/>
          <p:cNvPicPr>
            <a:picLocks noChangeAspect="1"/>
          </p:cNvPicPr>
          <p:nvPr/>
        </p:nvPicPr>
        <p:blipFill>
          <a:blip r:embed="rId2" cstate="print"/>
          <a:srcRect l="4583" t="18611" r="57917" b="10555"/>
          <a:stretch>
            <a:fillRect/>
          </a:stretch>
        </p:blipFill>
        <p:spPr>
          <a:xfrm rot="3892505">
            <a:off x="926756" y="-202523"/>
            <a:ext cx="3429024" cy="485778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90506_191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286130" cy="4381507"/>
          </a:xfrm>
          <a:prstGeom prst="rect">
            <a:avLst/>
          </a:prstGeom>
        </p:spPr>
      </p:pic>
      <p:pic>
        <p:nvPicPr>
          <p:cNvPr id="9" name="Рисунок 8" descr="010.JPG"/>
          <p:cNvPicPr>
            <a:picLocks noChangeAspect="1"/>
          </p:cNvPicPr>
          <p:nvPr/>
        </p:nvPicPr>
        <p:blipFill>
          <a:blip r:embed="rId3" cstate="print"/>
          <a:srcRect l="16406" t="13541" r="21875" b="13541"/>
          <a:stretch>
            <a:fillRect/>
          </a:stretch>
        </p:blipFill>
        <p:spPr>
          <a:xfrm>
            <a:off x="3286116" y="1643050"/>
            <a:ext cx="5643602" cy="500066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1223_191641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r="13882"/>
          <a:stretch>
            <a:fillRect/>
          </a:stretch>
        </p:blipFill>
        <p:spPr>
          <a:xfrm rot="4761279">
            <a:off x="-436748" y="1150038"/>
            <a:ext cx="6691446" cy="4662080"/>
          </a:xfrm>
          <a:prstGeom prst="rect">
            <a:avLst/>
          </a:prstGeom>
        </p:spPr>
      </p:pic>
      <p:pic>
        <p:nvPicPr>
          <p:cNvPr id="4" name="Рисунок 3" descr="20161223_192005.jpg"/>
          <p:cNvPicPr>
            <a:picLocks noChangeAspect="1"/>
          </p:cNvPicPr>
          <p:nvPr/>
        </p:nvPicPr>
        <p:blipFill>
          <a:blip r:embed="rId3" cstate="print"/>
          <a:srcRect l="31094"/>
          <a:stretch>
            <a:fillRect/>
          </a:stretch>
        </p:blipFill>
        <p:spPr>
          <a:xfrm rot="6452374">
            <a:off x="4539680" y="2891683"/>
            <a:ext cx="4474041" cy="3895781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4268" y="428605"/>
            <a:ext cx="476253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3659" b="27980"/>
          <a:stretch>
            <a:fillRect/>
          </a:stretch>
        </p:blipFill>
        <p:spPr bwMode="auto">
          <a:xfrm>
            <a:off x="571472" y="2571744"/>
            <a:ext cx="4572032" cy="3722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>
            <a:off x="428596" y="357166"/>
            <a:ext cx="8286808" cy="6082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506_183806.jpg"/>
          <p:cNvPicPr>
            <a:picLocks noChangeAspect="1"/>
          </p:cNvPicPr>
          <p:nvPr/>
        </p:nvPicPr>
        <p:blipFill>
          <a:blip r:embed="rId2" cstate="print"/>
          <a:srcRect l="5417" t="15520" r="1527" b="29271"/>
          <a:stretch>
            <a:fillRect/>
          </a:stretch>
        </p:blipFill>
        <p:spPr>
          <a:xfrm>
            <a:off x="500034" y="214290"/>
            <a:ext cx="8215370" cy="6498726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687" t="11458" r="55469" b="12500"/>
          <a:stretch>
            <a:fillRect/>
          </a:stretch>
        </p:blipFill>
        <p:spPr>
          <a:xfrm>
            <a:off x="571472" y="357166"/>
            <a:ext cx="3643338" cy="52149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работы 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49219" t="10417" r="12500" b="14583"/>
          <a:stretch>
            <a:fillRect/>
          </a:stretch>
        </p:blipFill>
        <p:spPr>
          <a:xfrm>
            <a:off x="5072066" y="1142984"/>
            <a:ext cx="3500462" cy="5143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285984" y="50004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С днём рождения!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73.jpg"/>
          <p:cNvPicPr>
            <a:picLocks noGrp="1" noChangeAspect="1"/>
          </p:cNvPicPr>
          <p:nvPr isPhoto="1"/>
        </p:nvPicPr>
        <p:blipFill>
          <a:blip r:embed="rId2" cstate="print">
            <a:lum contrast="10000"/>
          </a:blip>
          <a:srcRect l="8593" t="15625" r="55469" b="17708"/>
          <a:stretch>
            <a:fillRect/>
          </a:stretch>
        </p:blipFill>
        <p:spPr>
          <a:xfrm>
            <a:off x="428595" y="928670"/>
            <a:ext cx="3953647" cy="5500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 descr="работы 073.jpg"/>
          <p:cNvPicPr>
            <a:picLocks noGrp="1" noChangeAspect="1"/>
          </p:cNvPicPr>
          <p:nvPr isPhoto="1"/>
        </p:nvPicPr>
        <p:blipFill>
          <a:blip r:embed="rId2" cstate="print">
            <a:lum bright="10000"/>
          </a:blip>
          <a:srcRect l="45312" t="15625" r="5468" b="17708"/>
          <a:stretch>
            <a:fillRect/>
          </a:stretch>
        </p:blipFill>
        <p:spPr>
          <a:xfrm>
            <a:off x="4214810" y="428604"/>
            <a:ext cx="4500594" cy="4572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6249"/>
          <a:stretch>
            <a:fillRect/>
          </a:stretch>
        </p:blipFill>
        <p:spPr bwMode="auto">
          <a:xfrm>
            <a:off x="4214810" y="428604"/>
            <a:ext cx="4553712" cy="362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8654" r="7692" b="11538"/>
          <a:stretch>
            <a:fillRect/>
          </a:stretch>
        </p:blipFill>
        <p:spPr bwMode="auto">
          <a:xfrm>
            <a:off x="285720" y="357166"/>
            <a:ext cx="3357554" cy="2662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работы 083.jpg"/>
          <p:cNvPicPr>
            <a:picLocks noChangeAspect="1"/>
          </p:cNvPicPr>
          <p:nvPr/>
        </p:nvPicPr>
        <p:blipFill>
          <a:blip r:embed="rId4" cstate="print"/>
          <a:srcRect l="51407" t="18750" r="10311" b="10416"/>
          <a:stretch>
            <a:fillRect/>
          </a:stretch>
        </p:blipFill>
        <p:spPr>
          <a:xfrm rot="15300000">
            <a:off x="2344413" y="2697798"/>
            <a:ext cx="2817501" cy="3910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8458200" cy="5786478"/>
          </a:xfrm>
        </p:spPr>
        <p:txBody>
          <a:bodyPr>
            <a:noAutofit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Здесь не нужны </a:t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</a:t>
            </a: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волшебники </a:t>
            </a: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маги, </a:t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Здесь нечего особенно мудрить, </a:t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нужно просто взять </a:t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листок бумаги </a:t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постараться </a:t>
            </a: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Что-нибудь </a:t>
            </a:r>
            <a:r>
              <a:rPr lang="ru-RU" sz="4000" b="1" cap="none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сложить.</a:t>
            </a:r>
            <a:endParaRPr lang="ru-RU" sz="4000" b="1" cap="none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37.jpg"/>
          <p:cNvPicPr>
            <a:picLocks noGrp="1" noChangeAspect="1"/>
          </p:cNvPicPr>
          <p:nvPr isPhoto="1"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214282" y="214290"/>
            <a:ext cx="4992468" cy="5715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работы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/>
          <a:stretch>
            <a:fillRect/>
          </a:stretch>
        </p:blipFill>
        <p:spPr>
          <a:xfrm rot="5400000">
            <a:off x="4227969" y="1558453"/>
            <a:ext cx="5545845" cy="3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/>
          <a:stretch>
            <a:fillRect/>
          </a:stretch>
        </p:blipFill>
        <p:spPr>
          <a:xfrm rot="5400000">
            <a:off x="-520982" y="949553"/>
            <a:ext cx="6143670" cy="4673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работы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6641" t="15787" r="13470" b="12733"/>
          <a:stretch>
            <a:fillRect/>
          </a:stretch>
        </p:blipFill>
        <p:spPr>
          <a:xfrm rot="4500000">
            <a:off x="4269431" y="1950425"/>
            <a:ext cx="4971222" cy="3335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боты 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3281" t="5208" r="14062" b="5208"/>
          <a:stretch>
            <a:fillRect/>
          </a:stretch>
        </p:blipFill>
        <p:spPr>
          <a:xfrm>
            <a:off x="1285852" y="142852"/>
            <a:ext cx="6643734" cy="6143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873</TotalTime>
  <Words>13</Words>
  <Application>Microsoft Office PowerPoint</Application>
  <PresentationFormat>Экран (4:3)</PresentationFormat>
  <Paragraphs>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Слайд 1</vt:lpstr>
      <vt:lpstr>Слайд 2</vt:lpstr>
      <vt:lpstr>Слайд 3</vt:lpstr>
      <vt:lpstr>Слайд 4</vt:lpstr>
      <vt:lpstr>Слайд 5</vt:lpstr>
      <vt:lpstr> Здесь не нужны                        волшебники и маги,  Здесь нечего особенно мудрить,  А нужно просто взять                            листок бумаги  И постараться  Что-нибудь сложить.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Admin</dc:creator>
  <cp:lastModifiedBy>1</cp:lastModifiedBy>
  <cp:revision>110</cp:revision>
  <dcterms:created xsi:type="dcterms:W3CDTF">2014-03-20T16:23:48Z</dcterms:created>
  <dcterms:modified xsi:type="dcterms:W3CDTF">2020-10-07T10:01:13Z</dcterms:modified>
</cp:coreProperties>
</file>