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56" r:id="rId3"/>
    <p:sldId id="265" r:id="rId4"/>
    <p:sldId id="258" r:id="rId5"/>
    <p:sldId id="257" r:id="rId6"/>
    <p:sldId id="259" r:id="rId7"/>
    <p:sldId id="262" r:id="rId8"/>
    <p:sldId id="263" r:id="rId9"/>
    <p:sldId id="264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36" autoAdjust="0"/>
    <p:restoredTop sz="94661" autoAdjust="0"/>
  </p:normalViewPr>
  <p:slideViewPr>
    <p:cSldViewPr>
      <p:cViewPr varScale="1">
        <p:scale>
          <a:sx n="70" d="100"/>
          <a:sy n="70" d="100"/>
        </p:scale>
        <p:origin x="155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682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8FCA-7117-4DDE-9AB0-E9E82E6B4E6E}" type="datetimeFigureOut">
              <a:rPr lang="ru-RU" smtClean="0"/>
              <a:pPr/>
              <a:t>19.09.2018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BC69FC8-17DE-43EA-9A4B-E9EF157035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8FCA-7117-4DDE-9AB0-E9E82E6B4E6E}" type="datetimeFigureOut">
              <a:rPr lang="ru-RU" smtClean="0"/>
              <a:pPr/>
              <a:t>19.09.2018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8FCA-7117-4DDE-9AB0-E9E82E6B4E6E}" type="datetimeFigureOut">
              <a:rPr lang="ru-RU" smtClean="0"/>
              <a:pPr/>
              <a:t>19.09.2018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8FCA-7117-4DDE-9AB0-E9E82E6B4E6E}" type="datetimeFigureOut">
              <a:rPr lang="ru-RU" smtClean="0"/>
              <a:pPr/>
              <a:t>19.09.2018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8FCA-7117-4DDE-9AB0-E9E82E6B4E6E}" type="datetimeFigureOut">
              <a:rPr lang="ru-RU" smtClean="0"/>
              <a:pPr/>
              <a:t>19.09.2018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8FCA-7117-4DDE-9AB0-E9E82E6B4E6E}" type="datetimeFigureOut">
              <a:rPr lang="ru-RU" smtClean="0"/>
              <a:pPr/>
              <a:t>19.09.2018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8FCA-7117-4DDE-9AB0-E9E82E6B4E6E}" type="datetimeFigureOut">
              <a:rPr lang="ru-RU" smtClean="0"/>
              <a:pPr/>
              <a:t>19.09.2018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8FCA-7117-4DDE-9AB0-E9E82E6B4E6E}" type="datetimeFigureOut">
              <a:rPr lang="ru-RU" smtClean="0"/>
              <a:pPr/>
              <a:t>19.09.2018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8FCA-7117-4DDE-9AB0-E9E82E6B4E6E}" type="datetimeFigureOut">
              <a:rPr lang="ru-RU" smtClean="0"/>
              <a:pPr/>
              <a:t>19.09.2018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8FCA-7117-4DDE-9AB0-E9E82E6B4E6E}" type="datetimeFigureOut">
              <a:rPr lang="ru-RU" smtClean="0"/>
              <a:pPr/>
              <a:t>19.09.2018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18FCA-7117-4DDE-9AB0-E9E82E6B4E6E}" type="datetimeFigureOut">
              <a:rPr lang="ru-RU" smtClean="0"/>
              <a:pPr/>
              <a:t>19.09.2018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BC69FC8-17DE-43EA-9A4B-E9EF157035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9718FCA-7117-4DDE-9AB0-E9E82E6B4E6E}" type="datetimeFigureOut">
              <a:rPr lang="ru-RU" smtClean="0"/>
              <a:pPr/>
              <a:t>19.09.2018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BC69FC8-17DE-43EA-9A4B-E9EF157035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852936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ru-RU" sz="9600" dirty="0"/>
              <a:t>Добрый день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384376"/>
          </a:xfrm>
        </p:spPr>
        <p:txBody>
          <a:bodyPr>
            <a:normAutofit lnSpcReduction="10000"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Ожидание даёт роботу возможность дожидаться события, например, определенного показания датчика, или истечения заданного интервала времени 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Время даёт роботу возможность дожидаться истечения заданного интервала времени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Время даёт роботу способность определять интервалы времени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474887"/>
            <a:ext cx="15121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31E3D0-A669-4FA9-9D60-BD7B3A04BFB3}"/>
              </a:ext>
            </a:extLst>
          </p:cNvPr>
          <p:cNvSpPr txBox="1"/>
          <p:nvPr/>
        </p:nvSpPr>
        <p:spPr>
          <a:xfrm>
            <a:off x="2195736" y="1844824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Выберете верное утверждение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384376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Поворот используется, когда нужно повторять поворот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Цикл используется, когда нужно повторять одно и то же действие 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Кольцо используется для при круговой езде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511891"/>
            <a:ext cx="1475164" cy="1475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38C4831-5E25-4309-852F-2952696C7EEC}"/>
              </a:ext>
            </a:extLst>
          </p:cNvPr>
          <p:cNvSpPr txBox="1"/>
          <p:nvPr/>
        </p:nvSpPr>
        <p:spPr>
          <a:xfrm>
            <a:off x="2195736" y="1844824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Выберете верное утверждение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384376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Разделение придаёт роботу способность разделять команду на две составляющих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Переключатель придаёт роботу способность принимать «самостоятельные» решения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Переключатель придаёт роботу способность использовать два сервомотора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511891"/>
            <a:ext cx="1475164" cy="1475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FD2AA9-CD6E-4A3A-ABF6-5D9305C966CF}"/>
              </a:ext>
            </a:extLst>
          </p:cNvPr>
          <p:cNvSpPr txBox="1"/>
          <p:nvPr/>
        </p:nvSpPr>
        <p:spPr>
          <a:xfrm>
            <a:off x="2195736" y="1844824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Выберете верное утверждение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384376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Экран позволяет управлять экраном </a:t>
            </a:r>
            <a:r>
              <a:rPr lang="en-US" dirty="0">
                <a:solidFill>
                  <a:schemeClr val="tx1"/>
                </a:solidFill>
              </a:rPr>
              <a:t>NXT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Экран позволяет управлять яркостью экрана </a:t>
            </a:r>
            <a:r>
              <a:rPr lang="en-US" dirty="0">
                <a:solidFill>
                  <a:schemeClr val="tx1"/>
                </a:solidFill>
              </a:rPr>
              <a:t>NXT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Экран позволяет просматривать файлы на экране </a:t>
            </a:r>
            <a:r>
              <a:rPr lang="en-US" dirty="0">
                <a:solidFill>
                  <a:schemeClr val="tx1"/>
                </a:solidFill>
              </a:rPr>
              <a:t>NXT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474887"/>
            <a:ext cx="15121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BD85BF-CF05-48B3-B71F-EAA4C85D10E5}"/>
              </a:ext>
            </a:extLst>
          </p:cNvPr>
          <p:cNvSpPr txBox="1"/>
          <p:nvPr/>
        </p:nvSpPr>
        <p:spPr>
          <a:xfrm>
            <a:off x="2195736" y="1844824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Выберете верное утверждение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096344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Дают роботу возможность «ощущать» окружающие его препятствия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Дают роботу возможность находить окружающие его предметы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Дают роботу способность реагировать на кнопки </a:t>
            </a:r>
            <a:r>
              <a:rPr lang="en-US" dirty="0">
                <a:solidFill>
                  <a:schemeClr val="tx1"/>
                </a:solidFill>
              </a:rPr>
              <a:t>NXT </a:t>
            </a:r>
            <a:r>
              <a:rPr lang="ru-RU" dirty="0">
                <a:solidFill>
                  <a:schemeClr val="tx1"/>
                </a:solidFill>
              </a:rPr>
              <a:t>процессора</a:t>
            </a:r>
          </a:p>
          <a:p>
            <a:pPr marL="514350" indent="-514350" algn="l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Датчики касания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096344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Позволяет роботу регулировать яркость экрана </a:t>
            </a:r>
            <a:r>
              <a:rPr lang="en-US" dirty="0">
                <a:solidFill>
                  <a:schemeClr val="tx1"/>
                </a:solidFill>
              </a:rPr>
              <a:t>NXT </a:t>
            </a:r>
            <a:r>
              <a:rPr lang="ru-RU" dirty="0">
                <a:solidFill>
                  <a:schemeClr val="tx1"/>
                </a:solidFill>
              </a:rPr>
              <a:t>процессора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Позволяет роботу реагировать на изменение освещённости и цвета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Позволяет роботу включать/выключать сенсорные лампы датчика</a:t>
            </a:r>
          </a:p>
          <a:p>
            <a:pPr marL="514350" indent="-514350" algn="l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Датчик</a:t>
            </a:r>
            <a:br>
              <a:rPr lang="ru-RU" b="1" dirty="0"/>
            </a:br>
            <a:r>
              <a:rPr lang="ru-RU" b="1" dirty="0"/>
              <a:t>освещённости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096344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Позволяет роботу реагировать на звуки различной громкости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Позволяет роботу воспроизводить звуки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Позволяет роботу регулировать громкость </a:t>
            </a:r>
            <a:r>
              <a:rPr lang="en-US" dirty="0">
                <a:solidFill>
                  <a:schemeClr val="tx1"/>
                </a:solidFill>
              </a:rPr>
              <a:t>NXT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Датчик звука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096344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Дают роботу возможность «ощущать» окружающие его препятствия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Позволяет роботу измерять расстояние до окружающих предметов и реагировать на движение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Позволяет роботу измерять скорость окружающих предметов и реагировать на движение</a:t>
            </a:r>
          </a:p>
          <a:p>
            <a:pPr marL="514350" indent="-514350" algn="l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Датчик расстояния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096344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sz="4000" dirty="0">
                <a:solidFill>
                  <a:schemeClr val="tx1"/>
                </a:solidFill>
              </a:rPr>
              <a:t>1, 2, 3, 4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sz="4000" dirty="0">
                <a:solidFill>
                  <a:schemeClr val="tx1"/>
                </a:solidFill>
              </a:rPr>
              <a:t>a, b, c</a:t>
            </a:r>
            <a:endParaRPr lang="ru-RU" sz="4000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sz="4000" dirty="0">
                <a:solidFill>
                  <a:schemeClr val="tx1"/>
                </a:solidFill>
              </a:rPr>
              <a:t>1, 2, 3, 4, </a:t>
            </a:r>
            <a:r>
              <a:rPr lang="en-US" sz="4000" dirty="0">
                <a:solidFill>
                  <a:schemeClr val="tx1"/>
                </a:solidFill>
              </a:rPr>
              <a:t>a, b, c</a:t>
            </a:r>
            <a:endParaRPr lang="ru-RU" sz="4000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Датчики подключаются к портам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096344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Движение позволяет роботу использовать моторы и лампы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Движение позволяет роботу ехать вперед и назад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Сервомотор позволяет роботу использовать моторы</a:t>
            </a:r>
          </a:p>
          <a:p>
            <a:pPr marL="514350" indent="-514350" algn="l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94510"/>
            <a:ext cx="158417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69A576-776C-42D0-9606-3CCDE56907E7}"/>
              </a:ext>
            </a:extLst>
          </p:cNvPr>
          <p:cNvSpPr txBox="1"/>
          <p:nvPr/>
        </p:nvSpPr>
        <p:spPr>
          <a:xfrm>
            <a:off x="2195736" y="1844824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Выберете верное утверждение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284984"/>
            <a:ext cx="8892480" cy="3096344"/>
          </a:xfrm>
        </p:spPr>
        <p:txBody>
          <a:bodyPr>
            <a:normAutofit fontScale="92500" lnSpcReduction="20000"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Запись/Воспроизведение позволяет запрограммировать физическое перемещение робота – а затем воспроизвести это движение в конце программы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Запись/Воспроизведение позволяет запрограммировать робота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Запись/Воспроизведение позволяет запрограммировать физическое перемещение робота – а затем воспроизвести это движение в любом месте программы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11890"/>
            <a:ext cx="1475165" cy="1475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0CD4F9F-B981-4CB0-B9BD-B241DA856F0A}"/>
              </a:ext>
            </a:extLst>
          </p:cNvPr>
          <p:cNvSpPr txBox="1"/>
          <p:nvPr/>
        </p:nvSpPr>
        <p:spPr>
          <a:xfrm>
            <a:off x="2195736" y="1844824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Выберете верное утверждение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140968"/>
            <a:ext cx="8892480" cy="3384376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Голос придаёт роботу способность воспроизводить голос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Звук дает роботу возможность использовать датчик звука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Блок Звук придаёт роботу способность воспроизводить звуки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511891"/>
            <a:ext cx="1475164" cy="1475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95E98BF-BF63-4CB3-A84A-08E69712D092}"/>
              </a:ext>
            </a:extLst>
          </p:cNvPr>
          <p:cNvSpPr txBox="1"/>
          <p:nvPr/>
        </p:nvSpPr>
        <p:spPr>
          <a:xfrm>
            <a:off x="2195736" y="1844824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Выберете верное утверждение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109</TotalTime>
  <Words>353</Words>
  <Application>Microsoft Office PowerPoint</Application>
  <PresentationFormat>Экран (4:3)</PresentationFormat>
  <Paragraphs>49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Calibri</vt:lpstr>
      <vt:lpstr>Cambria</vt:lpstr>
      <vt:lpstr>Franklin Gothic Book</vt:lpstr>
      <vt:lpstr>Perpetua</vt:lpstr>
      <vt:lpstr>Times New Roman</vt:lpstr>
      <vt:lpstr>Wingdings 2</vt:lpstr>
      <vt:lpstr>Справедливость</vt:lpstr>
      <vt:lpstr>Добрый день</vt:lpstr>
      <vt:lpstr>Датчики касания</vt:lpstr>
      <vt:lpstr>Датчик освещённости</vt:lpstr>
      <vt:lpstr>Датчик звука</vt:lpstr>
      <vt:lpstr>Датчик расстояния</vt:lpstr>
      <vt:lpstr>Датчики подключаются к портам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Датчики касания</dc:title>
  <dc:creator>vaio</dc:creator>
  <cp:lastModifiedBy>Максим Германов</cp:lastModifiedBy>
  <cp:revision>15</cp:revision>
  <dcterms:created xsi:type="dcterms:W3CDTF">2014-10-19T16:58:41Z</dcterms:created>
  <dcterms:modified xsi:type="dcterms:W3CDTF">2018-09-19T07:43:38Z</dcterms:modified>
</cp:coreProperties>
</file>